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74" r:id="rId3"/>
    <p:sldId id="259" r:id="rId4"/>
    <p:sldId id="283" r:id="rId5"/>
    <p:sldId id="268" r:id="rId6"/>
    <p:sldId id="260" r:id="rId7"/>
    <p:sldId id="261" r:id="rId8"/>
    <p:sldId id="262" r:id="rId9"/>
    <p:sldId id="263" r:id="rId10"/>
    <p:sldId id="266" r:id="rId11"/>
    <p:sldId id="284" r:id="rId12"/>
    <p:sldId id="281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0" autoAdjust="0"/>
    <p:restoredTop sz="94660"/>
  </p:normalViewPr>
  <p:slideViewPr>
    <p:cSldViewPr snapToGrid="0">
      <p:cViewPr varScale="1">
        <p:scale>
          <a:sx n="69" d="100"/>
          <a:sy n="69" d="100"/>
        </p:scale>
        <p:origin x="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117C35-A496-473F-BEB6-86912B6AFB38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BEF89-24AC-4953-8C98-B634495311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2205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642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EC0770-1FA5-454D-BE5E-521419F69C9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941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86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2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62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32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77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74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62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494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847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30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f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FDBB51-0FA2-4D66-9F0C-9E167C4DAB76}" type="datetimeFigureOut">
              <a:rPr lang="en-US" smtClean="0"/>
              <a:t>12/18/2021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E075E-BAD4-46A2-B42D-97B4F91C08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03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6000"/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1241961" y="1926594"/>
            <a:ext cx="9780353" cy="3083921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TẬP ĐỌC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66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CA DAO </a:t>
            </a:r>
          </a:p>
          <a:p>
            <a:pPr algn="ctr"/>
            <a:r>
              <a:rPr lang="en-US" sz="6600" b="1" dirty="0" smtClean="0">
                <a:ln w="38100">
                  <a:noFill/>
                </a:ln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 LAO ĐỘNG SẢN XUẤT</a:t>
            </a:r>
            <a:endParaRPr lang="en-US" sz="6600" b="1" dirty="0">
              <a:ln w="38100">
                <a:noFill/>
              </a:ln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058196" y="184126"/>
            <a:ext cx="6485750" cy="940770"/>
          </a:xfrm>
          <a:prstGeom prst="rect">
            <a:avLst/>
          </a:prstGeom>
          <a:noFill/>
        </p:spPr>
        <p:txBody>
          <a:bodyPr wrap="none" anchor="ctr" anchorCtr="1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ỦY BAN NHÂN DÂN QUẬN PHÚ NHUẬN</a:t>
            </a:r>
          </a:p>
          <a:p>
            <a:pPr marL="0" indent="0" algn="ctr">
              <a:buNone/>
            </a:pPr>
            <a:r>
              <a:rPr lang="en-US" sz="26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TRƯỜNG TIỂU HỌC NGUYỄN ĐÌNH CHÍNH</a:t>
            </a:r>
            <a:endParaRPr lang="en-US" sz="26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67930" y="1217968"/>
            <a:ext cx="1928413" cy="615553"/>
          </a:xfrm>
          <a:prstGeom prst="rect">
            <a:avLst/>
          </a:prstGeom>
          <a:solidFill>
            <a:srgbClr val="00B0F0">
              <a:alpha val="73000"/>
            </a:srgbClr>
          </a:solidFill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400" b="1" dirty="0" smtClean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TUẦN 17</a:t>
            </a:r>
            <a:endParaRPr lang="en-US" sz="3400" b="1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944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2452"/>
    </mc:Choice>
    <mc:Fallback xmlns="">
      <p:transition advTm="324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  <p:extLst mod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82434" y="793985"/>
            <a:ext cx="9601202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40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Lao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mang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cuộc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sống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ấm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no,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hạnh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phúc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555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03638">
        <p14:ripple/>
      </p:transition>
    </mc:Choice>
    <mc:Fallback xmlns="">
      <p:transition spd="slow" advTm="10363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7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73" y="237328"/>
            <a:ext cx="6431622" cy="42931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9517" y="2105891"/>
            <a:ext cx="5715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91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7000"/>
            <a:lum/>
          </a:blip>
          <a:srcRect/>
          <a:stretch>
            <a:fillRect t="-46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5435" y="138545"/>
            <a:ext cx="4336828" cy="646331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Luyện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diễn</a:t>
            </a:r>
            <a:r>
              <a:rPr lang="en-US" sz="36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cảm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660072" y="1435626"/>
            <a:ext cx="9324110" cy="3964162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/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/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42751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83000">
        <p14:conveyor dir="l"/>
      </p:transition>
    </mc:Choice>
    <mc:Fallback xmlns="">
      <p:transition spd="slow" advTm="83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8" y="1593576"/>
            <a:ext cx="9448801" cy="2985433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DẶN DÒ</a:t>
            </a:r>
          </a:p>
          <a:p>
            <a:pPr algn="ctr"/>
            <a:endParaRPr lang="en-US" sz="3600" dirty="0">
              <a:solidFill>
                <a:srgbClr val="00B05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diễn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“Ca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”.</a:t>
            </a:r>
          </a:p>
          <a:p>
            <a:pPr marL="285750" indent="-285750" algn="just">
              <a:buFontTx/>
              <a:buChar char="-"/>
            </a:pP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tuần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18: “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kì</a:t>
            </a:r>
            <a:r>
              <a:rPr lang="en-US" sz="36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I”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8603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 advTm="27597">
        <p15:prstTrans prst="origami"/>
      </p:transition>
    </mc:Choice>
    <mc:Fallback xmlns="">
      <p:transition spd="slow" advTm="27597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7084" y="224418"/>
            <a:ext cx="8239862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Ca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SGK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Việt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5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 –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168, 169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433" y="2472025"/>
            <a:ext cx="3604360" cy="2073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072" y="2393320"/>
            <a:ext cx="3232564" cy="21521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936" y="2422239"/>
            <a:ext cx="3156481" cy="2263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497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53012">
        <p14:switch dir="r"/>
      </p:transition>
    </mc:Choice>
    <mc:Fallback xmlns="">
      <p:transition spd="slow" advTm="5301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7163" y="156247"/>
            <a:ext cx="6580909" cy="996170"/>
          </a:xfrm>
        </p:spPr>
        <p:txBody>
          <a:bodyPr wrap="square" anchor="ctr" anchorCtr="0">
            <a:sp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Ca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just"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047999" y="856332"/>
            <a:ext cx="7730837" cy="6156557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đang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ban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Mồ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hôi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thánh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thót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Ai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bưng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Dẻo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đắng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cay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bừa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nơi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sâu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lênh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chẳng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lâu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nước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bạc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Ai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tấc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endParaRPr lang="en-US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38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770908" y="950652"/>
            <a:ext cx="7730837" cy="3576364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lấy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Tôi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nay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83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31676">
        <p14:prism isInverted="1"/>
      </p:transition>
    </mc:Choice>
    <mc:Fallback xmlns="">
      <p:transition spd="slow" advTm="131676">
        <p:fade/>
      </p:transition>
    </mc:Fallback>
  </mc:AlternateContent>
  <p:timing>
    <p:tnLst>
      <p:par>
        <p:cTn id="1" dur="indefinite" restart="never" nodeType="tmRoot"/>
      </p:par>
    </p:tnLst>
  </p:timing>
  <p:extLst mod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3000"/>
            <a:lum/>
          </a:blip>
          <a:srcRect/>
          <a:stretch>
            <a:fillRect t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17273" y="1318162"/>
            <a:ext cx="70658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chia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ca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44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44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04715" y="365760"/>
            <a:ext cx="698261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Ca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97746" y="1462598"/>
            <a:ext cx="207941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Luyện</a:t>
            </a:r>
            <a:r>
              <a:rPr lang="en-US" sz="3200" b="1" dirty="0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9900CC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endParaRPr lang="en-US" sz="3200" b="1" dirty="0">
              <a:solidFill>
                <a:srgbClr val="9900C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01578" y="3241718"/>
            <a:ext cx="1685077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ừa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cạn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01578" y="4149193"/>
            <a:ext cx="1998239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lênh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2786" y="2334243"/>
            <a:ext cx="2164375" cy="58477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hánh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thót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7929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51703">
        <p14:ripple/>
      </p:transition>
    </mc:Choice>
    <mc:Fallback xmlns="">
      <p:transition spd="slow" advTm="5170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  <p:extLst mod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" y="1098613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nói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vất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vả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, lo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948526"/>
            <a:ext cx="10515600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ảnh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đồng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buổi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trưa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mồ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hôi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xuống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ăn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thấy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cay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bề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đêm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715" y="365760"/>
            <a:ext cx="698261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Ca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20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3880">
        <p14:pan dir="u"/>
      </p:transition>
    </mc:Choice>
    <mc:Fallback xmlns="">
      <p:transition spd="slow" advTm="338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1" y="1196756"/>
            <a:ext cx="10515600" cy="156966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1" y="3012637"/>
            <a:ext cx="10702635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à"/>
            </a:pP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tinh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thần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lạc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just"/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	</a:t>
            </a:r>
            <a:r>
              <a:rPr lang="vi-VN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Công </a:t>
            </a:r>
            <a:r>
              <a:rPr lang="vi-VN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lênh chẳng quản lâu đâu,</a:t>
            </a:r>
          </a:p>
          <a:p>
            <a:pPr algn="just"/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vi-VN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 </a:t>
            </a:r>
            <a:r>
              <a:rPr lang="vi-VN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nay nước bạc, ngày sau cơm vàng.</a:t>
            </a:r>
          </a:p>
          <a:p>
            <a:pPr algn="just"/>
            <a:endParaRPr lang="en-US" sz="3200" b="1" i="1" dirty="0" smtClean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715" y="365760"/>
            <a:ext cx="698261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Ca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69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71207">
        <p14:pan dir="r"/>
      </p:transition>
    </mc:Choice>
    <mc:Fallback xmlns="">
      <p:transition spd="slow" advTm="7120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3000"/>
            <a:lum/>
          </a:blip>
          <a:srcRect/>
          <a:stretch>
            <a:fillRect t="-34000" b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23" y="1186481"/>
            <a:ext cx="10515600" cy="2554545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hiểu</a:t>
            </a:r>
            <a:r>
              <a:rPr lang="en-US" sz="3200" b="1" dirty="0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endParaRPr lang="en-US" sz="3200" b="1" dirty="0" smtClean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endParaRPr lang="en-US" sz="3200" b="1" dirty="0" smtClean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514350" indent="-514350" algn="just">
              <a:buAutoNum type="alphaL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Khuyên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nông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dân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chăm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cấy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cày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hiện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tâm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14350" indent="-514350" algn="just">
              <a:buAutoNum type="alphaLcPeriod"/>
            </a:pP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Nhắc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nhớ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ơn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latin typeface="Cambria" panose="02040503050406030204" pitchFamily="18" charset="0"/>
                <a:ea typeface="Cambria" panose="02040503050406030204" pitchFamily="18" charset="0"/>
              </a:rPr>
              <a:t>gạo</a:t>
            </a:r>
            <a:r>
              <a:rPr lang="en-US" sz="3200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23" y="3741026"/>
            <a:ext cx="8097959" cy="353943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Ai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đừng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bỏ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ruộng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hoang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Bao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tấc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đất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tấc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bấy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Trông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đá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mềm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Trời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biển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lặng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tấm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lòng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sym typeface="Wingdings" panose="05000000000000000000" pitchFamily="2" charset="2"/>
              </a:rPr>
              <a:t> </a:t>
            </a:r>
            <a:r>
              <a:rPr lang="en-US" sz="3200" b="1" i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ơi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bát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cơm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đầy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</a:t>
            </a:r>
          </a:p>
          <a:p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Dẻo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thơm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đắng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cay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muôn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i="1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i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</a:p>
          <a:p>
            <a:endParaRPr lang="en-US" sz="3200" b="1" i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715" y="365760"/>
            <a:ext cx="6982617" cy="584775"/>
          </a:xfrm>
          <a:prstGeom prst="rect">
            <a:avLst/>
          </a:prstGeom>
          <a:noFill/>
        </p:spPr>
        <p:txBody>
          <a:bodyPr wrap="none" rtlCol="0" anchor="ctr" anchorCtr="1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Ca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lao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sz="3200" b="1" dirty="0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xuất</a:t>
            </a:r>
            <a:endParaRPr lang="en-US" sz="3200" b="1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7935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31464">
        <p14:pan dir="r"/>
      </p:transition>
    </mc:Choice>
    <mc:Fallback xmlns="">
      <p:transition spd="slow" advTm="3146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  <p:extLst mod="1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7|3.2|3.9|3.6|10.9|1.9|4.4|1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4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2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10.5|15|9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435</Words>
  <Application>Microsoft Office PowerPoint</Application>
  <PresentationFormat>Widescreen</PresentationFormat>
  <Paragraphs>76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Binh Pham</dc:creator>
  <cp:lastModifiedBy>Binh Pham</cp:lastModifiedBy>
  <cp:revision>80</cp:revision>
  <dcterms:created xsi:type="dcterms:W3CDTF">2021-11-12T18:13:01Z</dcterms:created>
  <dcterms:modified xsi:type="dcterms:W3CDTF">2021-12-18T09:46:32Z</dcterms:modified>
</cp:coreProperties>
</file>